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62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8:38:2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0 511 24575,'1'-1'0,"-1"0"0,1 0 0,-1 0 0,1 0 0,0 0 0,-1 0 0,1 0 0,0 0 0,0 0 0,0 0 0,0 0 0,0 0 0,0 1 0,0-1 0,0 0 0,0 1 0,0-1 0,0 0 0,0 1 0,1 0 0,-1-1 0,0 1 0,0 0 0,2-1 0,32-5 0,-29 6 0,0 1 0,0-1 0,0 1 0,-1 0 0,1 1 0,0-1 0,-1 1 0,1 0 0,-1 1 0,0-1 0,1 1 0,-1 0 0,-1 1 0,1-1 0,0 1 0,5 5 0,10 11 0,0 1 0,18 26 0,-15-19 0,-17-21 0,2 4 0,1-1 0,0 0 0,1-1 0,15 12 0,-23-19 0,1-1 0,-1 1 0,1-1 0,-1 0 0,1 1 0,-1-1 0,1 0 0,0 0 0,0-1 0,0 1 0,-1-1 0,1 1 0,0-1 0,0 0 0,0 0 0,0 0 0,0 0 0,-1-1 0,1 1 0,0-1 0,0 0 0,0 0 0,-1 0 0,1 0 0,0 0 0,3-3 0,7-5 0,0-1 0,-1-1 0,0 0 0,-1 0 0,15-20 0,47-73 0,-48 65 0,14-19 0,88-124 0,-99 146 0,3 1 0,60-55 0,-17 22-1365,-58 49-5461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8:41:0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24575,'2'1'0,"0"-1"0,1 1 0,-1-1 0,0 1 0,1 0 0,-1 0 0,0 0 0,0 0 0,0 1 0,0-1 0,0 0 0,0 1 0,0-1 0,0 1 0,0 0 0,-1 0 0,1 0 0,-1 0 0,3 3 0,24 48 0,-20-36 0,-6-14 0,0 1 0,-1-1 0,1 0 0,0 0 0,1 0 0,-1 0 0,0 0 0,1 0 0,0-1 0,0 1 0,-1-1 0,1 0 0,1 0 0,-1 0 0,0 0 0,0 0 0,1-1 0,4 2 0,-3-2 0,0-1 0,0 0 0,0 0 0,-1 0 0,1-1 0,0 1 0,0-1 0,0 0 0,-1-1 0,1 1 0,-1-1 0,1 0 0,-1 0 0,5-4 0,388-177 0,-334 158 0,-40 14 0,1 1 0,1 1 0,-1 2 0,1 0 0,1 1 0,26-1 0,93-9 73,48-2-1511,-164 18-5388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1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0 325 24575,'16'2'0,"-1"0"0,0 1 0,1 1 0,-2 1 0,28 12 0,-33-14 0,0 2 0,-1-1 0,1 1 0,-1 1 0,0 0 0,13 11 0,-15-11 0,0 0 0,1-1 0,-1 0 0,1 0 0,1-1 0,-1 1 0,0-2 0,1 1 0,11 3 0,-16-6 0,0 0 0,0-1 0,0 1 0,0 0 0,0-1 0,0 0 0,0 1 0,0-1 0,0-1 0,0 1 0,0 0 0,0-1 0,0 1 0,0-1 0,0 0 0,0 0 0,0 0 0,-1 0 0,1-1 0,0 1 0,-1-1 0,1 0 0,-1 0 0,3-2 0,-1-1 0,-1 0 0,1-1 0,-1 1 0,-1-1 0,1 0 0,-1 0 0,0 0 0,0 0 0,-1 0 0,2-11 0,-2 10 0,0 0 0,1 0 0,0 0 0,0 0 0,1 1 0,0-1 0,0 0 0,1 1 0,0 0 0,5-7 0,2 2 0,0 0 0,0 0 0,17-11 0,-6 4 0,23-16-227,2 1-1,1 3 1,2 1-1,1 3 1,63-24-1,-89 41-6598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1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24575,'0'2'0,"1"-1"0,0 1 0,-1 0 0,1-1 0,0 1 0,0-1 0,0 1 0,0-1 0,0 0 0,1 1 0,-1-1 0,0 0 0,1 0 0,-1 0 0,0 0 0,1 0 0,-1 0 0,4 1 0,30 15 0,230 85 0,-262-102 2,-1 1 0,0-1 0,0 0 0,0 0 0,1 0 0,-1 0 0,0 0 0,0 0 0,0 0 0,1-1 0,-1 1 0,0-1 0,0 0 0,0 1 0,0-1 0,0 0-1,0 0 1,0 0 0,0-1 0,0 1 0,-1 0 0,1-1 0,0 1 0,-1-1 0,1 0 0,1-3 0,7-7-79,-2 0 0,0 0 1,7-15-1,-1 3-1034,-2 7-5715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1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24575,'7'-1'0,"0"0"0,-1-1 0,1 0 0,0 0 0,-1-1 0,1 1 0,-1-2 0,7-3 0,18-8 0,-11 7 0,-1 0 0,0-2 0,0 0 0,-1 0 0,0-2 0,-1 0 0,-1-2 0,0 1 0,0-2 0,22-27 0,1-4 0,3 2 0,61-52 0,-90 87 22,1 0 1,0 0-1,0 2 0,1-1 0,27-8 0,-21 8-521,-1 0-1,26-16 1,-28 13-6327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19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5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3:5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14:34:1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1 776 24575,'4'1'0,"1"1"0,0-1 0,0 1 0,-1 1 0,1-1 0,-1 1 0,0-1 0,0 1 0,0 1 0,7 5 0,4 3 0,0-1 0,-1 0 0,0 1 0,-1 0 0,-1 1 0,0 1 0,0-1 0,-1 2 0,-1 0 0,9 18 0,-15-26 0,1 2 0,0 1 0,0-1 0,1 0 0,1 0 0,0 0 0,13 12 0,-19-20 0,-1-1 0,1 1 0,-1-1 0,1 1 0,0-1 0,-1 0 0,1 0 0,0 1 0,0-1 0,-1 0 0,1 0 0,0 0 0,0 1 0,-1-1 0,1 0 0,0 0 0,0 0 0,-1 0 0,1 0 0,0-1 0,0 1 0,-1 0 0,1 0 0,0 0 0,-1-1 0,1 1 0,0 0 0,-1-1 0,1 1 0,0-1 0,-1 1 0,1-1 0,-1 1 0,1-1 0,-1 1 0,1-1 0,0 0 0,16-29 0,-14 24 0,23-59 0,-20 46 0,1 1 0,1-1 0,0 2 0,17-25 0,220-329 0,-229 347 0,4-16 0,-16 31 0,1-1 0,0 1 0,0 0 0,9-11 0,177-205 0,-90 129-1365,-82 76-5461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972C-54A8-CC37-C4EA-F9E2D3ED5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C1428-AB87-7C34-DB27-86F3D6DE4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6B4E-E2ED-B6CD-B3BF-54CA733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77203-B3A0-AD67-A2B1-AAF48CA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132AF-E2C8-7E0E-C508-C5A319D8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12A3-835F-4D39-95E3-D8BF6683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9C60C-92FA-C949-BBE8-982BB63A1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69786-A0E4-111E-ED7F-5F85554F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18D0-730E-9E4F-A427-FE62B0BA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DBB5-DC1C-1CA5-4AF7-4147AB83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14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60D65-7058-2670-45CE-B5F9821F9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9D04C-EBC9-4C6F-DF97-F2FF87CF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8909-6862-045E-5D8D-56908460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4ACFF-5397-24CC-23B8-8AC20D86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2413-1A23-0A55-8EE2-4A9A4DBF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14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2D49-E076-2868-3E00-B694B1C1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3403-9D55-7616-4BF9-2887B3525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AD3C-3D9C-7CA8-ACDE-87C66AA3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BD2A-B224-4226-3BCE-E0F29526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F14E5-36DC-8EC8-B266-20590933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8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D713-1238-DB9B-DDFB-94BE793BB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1E035-EDD8-F70F-5991-B2E3B8C57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FA09B-E599-D5EC-0BF2-0886BD9C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FBFB1-879B-4686-43CB-4D01CF3A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AE63-A46E-6A91-9149-9EE9101F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1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54FB-9213-C389-C107-5519FC79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F1681-B277-5853-D2F0-592B8EC1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B57C9-0F06-FF22-1548-66F192DDF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2AD66-9A7A-795F-A9CF-1868CF14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9D6ED-E4F1-BBB2-5C79-A23E6DBB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3ED08-66DC-FF95-38F1-9B04C13F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46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9B94-4B0C-AAD2-8CF1-AF78D668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5366-20FA-60D9-FE30-D46309754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129A-9891-458A-223D-EA19011FF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0E189-9514-4819-ED43-B6BCB5047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0FACC-7346-2F39-8933-0CB0BDE6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53D0F-C6FA-DB24-933E-86315FBA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5F35F-7952-1463-714A-E77F5D18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A2F0D-6E7E-D60A-277A-A0A6F1A2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78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B653-6CB0-84DD-8EE6-F8B4198D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F78D1-F4B9-DDA2-EC7A-842B01AD8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A9EC1-126B-51D0-63CF-9A6CD9EB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73D63-CB57-3EE0-4159-4129F109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3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918E3-BD74-E2CE-DFA0-C8BE821C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A82E2-452B-2EBA-CEB7-9951CB1B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AD14-95E5-3869-F3A5-BFB1106A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18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D4F-A606-510F-5597-C38D4DDE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22B-2CD9-D001-E31C-6A29D0294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DEEA1-19E5-1AA8-3DD6-0BFDFA5F5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EFDE6-FC3C-FF88-1A77-6EF4A3AC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6269-0991-F9A9-F827-E1D1EBD5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AC808-D9DB-1DBB-254E-4388556B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25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5B7A-4A4E-D8C5-F09E-90313D0E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65A84-EE6C-2BFE-102A-38BFB1926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99FA7-C361-ABE4-EE72-BC833B571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055D9-D206-576F-A103-1B7638EF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4A0A-143B-8F70-FC12-E9DBF744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4B4AD-C07F-4CE5-FDBD-13044B81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1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34657-56F5-A711-8BF4-79E8F1D0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09861-5D27-A960-1101-6851C803E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A750-CE10-9968-B97C-32E13994B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BE847-DA19-4449-A291-056C0225351D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B98F2-DC1F-C0B2-08B6-909A67251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04AE-A8BA-B09C-BB38-3E256C83A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65C61-B09B-40FC-A779-03A45EC5C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3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9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8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9175CB-4C9C-DD5F-9A0A-802FBE56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0DA2B0-8F9B-2627-2AD4-1CBDF0CC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43311B7-B225-71E4-C021-6B7F914F1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9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529BBC2-772C-7C9B-BC0D-7E646049B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8EA475F4-7639-6D48-916A-A24F20D7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9AF7CE-C2CA-E8B6-11C0-094638EE4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E63A92-C9B2-FAE4-6FA6-435C7112F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693111-D619-73E5-0C02-3324B066FE54}"/>
              </a:ext>
            </a:extLst>
          </p:cNvPr>
          <p:cNvSpPr txBox="1"/>
          <p:nvPr/>
        </p:nvSpPr>
        <p:spPr>
          <a:xfrm>
            <a:off x="7134726" y="5847347"/>
            <a:ext cx="383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Demo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56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6572E-B71E-6954-644E-69A1A7DFD291}"/>
              </a:ext>
            </a:extLst>
          </p:cNvPr>
          <p:cNvSpPr txBox="1"/>
          <p:nvPr/>
        </p:nvSpPr>
        <p:spPr>
          <a:xfrm>
            <a:off x="685800" y="860446"/>
            <a:ext cx="96733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Q.1 Which of the following is/are not correct about Hamming Distance?</a:t>
            </a:r>
          </a:p>
          <a:p>
            <a:endParaRPr lang="en-IN" dirty="0"/>
          </a:p>
          <a:p>
            <a:r>
              <a:rPr lang="en-IN" dirty="0"/>
              <a:t>A. Hamming distance tells about the number of positions at which two strings are different.</a:t>
            </a:r>
          </a:p>
          <a:p>
            <a:r>
              <a:rPr lang="en-IN" dirty="0"/>
              <a:t>B. Hamming distance works for strings of different lengths.  </a:t>
            </a:r>
          </a:p>
          <a:p>
            <a:r>
              <a:rPr lang="en-IN" dirty="0"/>
              <a:t>C. Normalized Hamming distance is the ratio of hamming distance to the length of the string</a:t>
            </a:r>
          </a:p>
          <a:p>
            <a:r>
              <a:rPr lang="en-IN" dirty="0"/>
              <a:t>D. A higher value of Normalized Hamming distance means two strings are more similar.  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5CC8E-1B5D-0156-7D3F-D9CF53BCA74F}"/>
              </a:ext>
            </a:extLst>
          </p:cNvPr>
          <p:cNvSpPr txBox="1"/>
          <p:nvPr/>
        </p:nvSpPr>
        <p:spPr>
          <a:xfrm>
            <a:off x="516996" y="3542961"/>
            <a:ext cx="9673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Q.2 Normalized Hamming Distance gives the percentage to which string are dissimilar" True or false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99B56B-69FF-FA5C-4BB8-D8E32046FE26}"/>
                  </a:ext>
                </a:extLst>
              </p14:cNvPr>
              <p14:cNvContentPartPr/>
              <p14:nvPr/>
            </p14:nvContentPartPr>
            <p14:xfrm>
              <a:off x="6328497" y="1734113"/>
              <a:ext cx="313920" cy="16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99B56B-69FF-FA5C-4BB8-D8E32046F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9497" y="1725473"/>
                <a:ext cx="33156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F82C0BF-1DC9-2810-C510-5533EDD80C0E}"/>
              </a:ext>
            </a:extLst>
          </p:cNvPr>
          <p:cNvGrpSpPr/>
          <p:nvPr/>
        </p:nvGrpSpPr>
        <p:grpSpPr>
          <a:xfrm>
            <a:off x="9071337" y="2261615"/>
            <a:ext cx="433800" cy="233640"/>
            <a:chOff x="9071337" y="2261615"/>
            <a:chExt cx="43380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829BEB-CE94-A7C8-026C-68248E246C53}"/>
                    </a:ext>
                  </a:extLst>
                </p14:cNvPr>
                <p14:cNvContentPartPr/>
                <p14:nvPr/>
              </p14:nvContentPartPr>
              <p14:xfrm>
                <a:off x="9071337" y="2442335"/>
                <a:ext cx="161280" cy="5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829BEB-CE94-A7C8-026C-68248E246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62697" y="2433335"/>
                  <a:ext cx="178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B1B322-333A-FD82-3280-5464ADE2675C}"/>
                    </a:ext>
                  </a:extLst>
                </p14:cNvPr>
                <p14:cNvContentPartPr/>
                <p14:nvPr/>
              </p14:nvContentPartPr>
              <p14:xfrm>
                <a:off x="9239817" y="2266295"/>
                <a:ext cx="257400" cy="17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B1B322-333A-FD82-3280-5464ADE267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0817" y="2257655"/>
                  <a:ext cx="275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C51A4C-D5B9-DC44-678C-E1240D459023}"/>
                    </a:ext>
                  </a:extLst>
                </p14:cNvPr>
                <p14:cNvContentPartPr/>
                <p14:nvPr/>
              </p14:nvContentPartPr>
              <p14:xfrm>
                <a:off x="9504777" y="2261615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C51A4C-D5B9-DC44-678C-E1240D4590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5777" y="22529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F2F8BD-7955-0A40-A8D8-3AA4905339F8}"/>
                  </a:ext>
                </a:extLst>
              </p14:cNvPr>
              <p14:cNvContentPartPr/>
              <p14:nvPr/>
            </p14:nvContentPartPr>
            <p14:xfrm>
              <a:off x="4054377" y="501669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F2F8BD-7955-0A40-A8D8-3AA4905339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5377" y="50080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BFDD9D-F748-E4E7-647D-A4944C7995D3}"/>
                  </a:ext>
                </a:extLst>
              </p14:cNvPr>
              <p14:cNvContentPartPr/>
              <p14:nvPr/>
            </p14:nvContentPartPr>
            <p14:xfrm>
              <a:off x="4186497" y="493281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BFDD9D-F748-E4E7-647D-A4944C7995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7857" y="49238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8AB3D8-4EB7-2D9A-E2D2-4CBD3192EAA9}"/>
                  </a:ext>
                </a:extLst>
              </p14:cNvPr>
              <p14:cNvContentPartPr/>
              <p14:nvPr/>
            </p14:nvContentPartPr>
            <p14:xfrm>
              <a:off x="8782617" y="3245855"/>
              <a:ext cx="364680" cy="380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8AB3D8-4EB7-2D9A-E2D2-4CBD3192EA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3977" y="3236855"/>
                <a:ext cx="382320" cy="3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55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B48F343-32E3-8E80-7573-2F1B6332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4936815D-F861-1AC2-2F22-F8C29D3C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CEF8B37-EFC6-A5F9-3529-2BF71D6D0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2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D8B-0A56-DE6A-908F-262D192B0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E6C0E87-2F8D-C98F-681C-30CA868EE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F10EC7-F1E4-022B-259F-267331E7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3564C7-070A-4101-BB02-1D68A783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4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40872DA-9CC3-C099-7108-CF0C237F4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5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6DAC4C-6E92-5A6A-84A2-055EB883B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73D047B-5863-06F7-A2D0-8692DE17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8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B4723F1-C491-8AAF-CEF3-50F3BD453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9B1BAB2-10A5-921D-C222-F81FFEAA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3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7E7F2483-76B9-ABF9-C240-CBD9CA0AA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6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A9ABD344-BE0A-6608-6828-FB11918A3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2DCBDD-A3B1-0FD0-54CA-BC2D1D8D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F7297-650D-A1A6-07C1-59740F44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536" y="2781917"/>
            <a:ext cx="4427621" cy="291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8F2C0122-4786-57D1-049A-128A3907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78DDFA-0549-15C1-8F8A-ACEDA6F5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60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7CDF1E5-A7C2-86D4-19CC-C06A2B84C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D2B7E6C7-38FE-CFA0-1D13-45D6D47F4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1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9F99BEE-88FC-06FE-FD69-376B6D9B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3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9D74121-1385-BF2B-95F5-F1275843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72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FEF756FA-EB34-EA67-7E6F-9CA56B47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216A35FC-CD9B-530F-75AF-5A840D7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79DE91A-DB12-B62D-AC9E-E06C29AD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12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64EF6EBE-8F69-B95A-0F8D-5734CF69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FF0845-DCD2-BF49-A311-3A1B210B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85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372FFA34-8BD8-C702-BC99-34B22FAC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85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84E92EF-0F25-B8BA-C743-7B9D5C69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FB2DF01B-C501-80FC-7342-1DF32637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3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0E4AB2D-EA29-B2C3-D8DB-9C95AA55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12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43DA937-E9DB-DDEA-6D02-996FA72B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5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358AD9E-AB46-8955-F432-A4F6C58F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2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3D7D22E-BD77-9DB8-95E0-5C5B54ED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0E39E4FA-1823-660A-652A-7D3EAFECC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0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7BBB61BB-4763-EA66-0AFC-1B7A82D1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E774D70A-B469-88C1-EE1E-6B471371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2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9BD48C-0C5D-055D-D91C-0E33D774E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213B6-2291-AE66-91B0-23E7B741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92" y="3753852"/>
            <a:ext cx="4604910" cy="25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D226DEAF-95B1-82D8-0043-6D88BF25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64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B9CF68-4CED-3BCF-16AD-0CCD23E63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34FA93-8CD9-FFF1-339C-D33CE1CDE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7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2010D5-46BE-E092-60E5-C93D110F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62168-7C0C-6304-3206-2FD0F061E81E}"/>
              </a:ext>
            </a:extLst>
          </p:cNvPr>
          <p:cNvSpPr txBox="1"/>
          <p:nvPr/>
        </p:nvSpPr>
        <p:spPr>
          <a:xfrm>
            <a:off x="971549" y="3972109"/>
            <a:ext cx="996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String similarity is used for measuring how similar the two are. True or False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EDAE43-5E07-CDE6-B201-0A7FCF21278A}"/>
                  </a:ext>
                </a:extLst>
              </p14:cNvPr>
              <p14:cNvContentPartPr/>
              <p14:nvPr/>
            </p14:nvContentPartPr>
            <p14:xfrm>
              <a:off x="7266657" y="3726095"/>
              <a:ext cx="357480" cy="26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EDAE43-5E07-CDE6-B201-0A7FCF212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57" y="3717095"/>
                <a:ext cx="375120" cy="27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788564-B84C-BCC8-772D-14C5504A5B5E}"/>
              </a:ext>
            </a:extLst>
          </p:cNvPr>
          <p:cNvSpPr txBox="1"/>
          <p:nvPr/>
        </p:nvSpPr>
        <p:spPr>
          <a:xfrm>
            <a:off x="1088440" y="4818572"/>
            <a:ext cx="8621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 Which of the following is not an application of string similarity?</a:t>
            </a:r>
          </a:p>
          <a:p>
            <a:r>
              <a:rPr lang="en-IN" dirty="0"/>
              <a:t>A. Autocorrect in Google Search</a:t>
            </a:r>
          </a:p>
          <a:p>
            <a:r>
              <a:rPr lang="en-IN" dirty="0"/>
              <a:t>B. Language Translators like Google Translate</a:t>
            </a:r>
          </a:p>
          <a:p>
            <a:r>
              <a:rPr lang="en-IN" dirty="0"/>
              <a:t>C. Voice Assistants such as Alexa, Siri</a:t>
            </a:r>
          </a:p>
          <a:p>
            <a:r>
              <a:rPr lang="en-IN" dirty="0"/>
              <a:t>D. None of the Above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3F872B-D4FD-BD4C-A8C7-E7EC094D0D26}"/>
                  </a:ext>
                </a:extLst>
              </p14:cNvPr>
              <p14:cNvContentPartPr/>
              <p14:nvPr/>
            </p14:nvContentPartPr>
            <p14:xfrm>
              <a:off x="3272097" y="6075095"/>
              <a:ext cx="444600" cy="114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3F872B-D4FD-BD4C-A8C7-E7EC094D0D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3457" y="6066095"/>
                <a:ext cx="46224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9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8813203-14AB-DDE4-30CC-A3D5E0836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877056D-F1BE-1C78-4C0D-36CEB01F4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154</Words>
  <Application>Microsoft Office PowerPoint</Application>
  <PresentationFormat>Widescreen</PresentationFormat>
  <Paragraphs>14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Kumar Shrivastava</dc:creator>
  <cp:lastModifiedBy>Rajesh Kumar Shrivastava</cp:lastModifiedBy>
  <cp:revision>3</cp:revision>
  <dcterms:created xsi:type="dcterms:W3CDTF">2022-08-05T18:32:16Z</dcterms:created>
  <dcterms:modified xsi:type="dcterms:W3CDTF">2022-08-06T16:53:44Z</dcterms:modified>
</cp:coreProperties>
</file>